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9C6E96-0296-4413-BF57-8C435BD1E77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05E924-B375-4E81-B829-A286AC1157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280920" cy="424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T</a:t>
            </a:r>
            <a:r>
              <a:rPr lang="az-Latn-AZ" dirty="0" smtClean="0">
                <a:effectLst/>
              </a:rPr>
              <a:t>əbiət gözəldir.Bu gözəlliyə füsunkarlıq qatan bitki və canlılar içərisində quşlar da var.</a:t>
            </a:r>
            <a:r>
              <a:rPr lang="az-Latn-AZ" dirty="0" smtClean="0"/>
              <a:t/>
            </a:r>
            <a:br>
              <a:rPr lang="az-Latn-AZ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94" y="476672"/>
            <a:ext cx="2952328" cy="2584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9" y="-152365"/>
            <a:ext cx="2435349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5" y="-1485"/>
            <a:ext cx="3171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36478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Təbiət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gözəldir.Bu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gözəlliyə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füsunkarlıq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bitki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və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canlılar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içərisində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quşlar</a:t>
            </a:r>
            <a:r>
              <a:rPr lang="en-US" sz="1400" b="1" dirty="0" smtClean="0"/>
              <a:t> da var.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1052736"/>
            <a:ext cx="456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Quşlar</a:t>
            </a:r>
            <a:r>
              <a:rPr lang="en-US" dirty="0" smtClean="0"/>
              <a:t> </a:t>
            </a:r>
            <a:r>
              <a:rPr lang="en-US" dirty="0" err="1" smtClean="0"/>
              <a:t>soyuqdan</a:t>
            </a:r>
            <a:r>
              <a:rPr lang="en-US" dirty="0" smtClean="0"/>
              <a:t> </a:t>
            </a:r>
            <a:r>
              <a:rPr lang="en-US" dirty="0" err="1" smtClean="0"/>
              <a:t>donurlar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1439105" cy="906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38303"/>
            <a:ext cx="1383300" cy="10374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4815712" y="993453"/>
            <a:ext cx="414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Soyuq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hava</a:t>
            </a:r>
            <a:r>
              <a:rPr lang="en-US" sz="1200" b="1" dirty="0" smtClean="0"/>
              <a:t>  </a:t>
            </a:r>
            <a:r>
              <a:rPr lang="en-US" sz="1200" b="1" dirty="0" err="1" smtClean="0"/>
              <a:t>səbəbindən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quşlar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ölürlər.Şagirdlər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quşları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soyuqdan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qorumaq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üçün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üsullar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axtarırlar</a:t>
            </a:r>
            <a:r>
              <a:rPr lang="en-US" sz="1200" b="1" dirty="0" smtClean="0"/>
              <a:t>.</a:t>
            </a:r>
            <a:endParaRPr lang="ru-RU" sz="1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85952"/>
            <a:ext cx="1116124" cy="9049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6" y="1737149"/>
            <a:ext cx="1191644" cy="8937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04" y="2630882"/>
            <a:ext cx="4119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Şagirdlər</a:t>
            </a:r>
            <a:r>
              <a:rPr lang="en-US" dirty="0" smtClean="0"/>
              <a:t> </a:t>
            </a:r>
            <a:r>
              <a:rPr lang="en-US" dirty="0" err="1" smtClean="0"/>
              <a:t>çıxış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fikirləşirlər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590918"/>
            <a:ext cx="352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Şagirdlər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müəllimləri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ilə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yaxşı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həll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yolunu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tapmaq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üçün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müzakirələr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aparırlar</a:t>
            </a:r>
            <a:r>
              <a:rPr lang="en-US" sz="1200" b="1" dirty="0" smtClean="0"/>
              <a:t>.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573015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Biz </a:t>
            </a:r>
            <a:r>
              <a:rPr lang="en-US" sz="1400" b="1" dirty="0" err="1" smtClean="0"/>
              <a:t>quş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yuvaları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düzəltmək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üçün</a:t>
            </a:r>
            <a:r>
              <a:rPr lang="en-US" sz="1400" b="1" dirty="0" smtClean="0"/>
              <a:t> ,</a:t>
            </a:r>
            <a:r>
              <a:rPr lang="en-US" sz="1400" b="1" dirty="0" err="1" smtClean="0"/>
              <a:t>bizə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ləvazimatlar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lazımdır.Valideynlərin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köməyi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ilə</a:t>
            </a:r>
            <a:r>
              <a:rPr lang="en-US" sz="1400" b="1" dirty="0" smtClean="0"/>
              <a:t> </a:t>
            </a:r>
            <a:r>
              <a:rPr lang="az-Latn-AZ" sz="1400" b="1" dirty="0" smtClean="0"/>
              <a:t> ləvazimatlar  yığılır</a:t>
            </a:r>
            <a:r>
              <a:rPr lang="az-Latn-AZ" sz="1200" b="1" dirty="0" smtClean="0"/>
              <a:t>.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3573016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Bütün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materiallar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yığıldı.Bir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çox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səhvlər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və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sınaqlardan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sonra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quş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dənlikləri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düzəltmək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üçün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yaxşı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yolu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tapdı</a:t>
            </a:r>
            <a:r>
              <a:rPr lang="az-Latn-AZ" sz="1200" b="1" dirty="0" smtClean="0"/>
              <a:t>q.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514935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Çoxlu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ağır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işlərdən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sonra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quş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dənlikləri</a:t>
            </a:r>
            <a:r>
              <a:rPr lang="en-US" sz="1200" b="1" dirty="0" smtClean="0"/>
              <a:t> </a:t>
            </a:r>
            <a:r>
              <a:rPr lang="az-Latn-AZ" sz="1200" b="1" dirty="0" smtClean="0"/>
              <a:t>nin </a:t>
            </a:r>
            <a:r>
              <a:rPr lang="en-US" sz="1200" b="1" dirty="0" err="1" smtClean="0"/>
              <a:t>hazır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olmasına</a:t>
            </a:r>
            <a:r>
              <a:rPr lang="en-US" sz="1200" b="1" dirty="0" smtClean="0"/>
              <a:t> nail </a:t>
            </a:r>
            <a:r>
              <a:rPr lang="en-US" sz="1200" b="1" dirty="0" err="1" smtClean="0"/>
              <a:t>oluruq</a:t>
            </a:r>
            <a:r>
              <a:rPr lang="en-US" sz="1200" b="1" dirty="0" smtClean="0"/>
              <a:t>.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5589241"/>
            <a:ext cx="221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Hazır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yuvaları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ağaclardan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asırı</a:t>
            </a:r>
            <a:r>
              <a:rPr lang="az-Latn-AZ" sz="1200" b="1" dirty="0" smtClean="0"/>
              <a:t>q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89" y="5118331"/>
            <a:ext cx="1465534" cy="177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472"/>
            <a:ext cx="1432458" cy="19996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43" y="4460963"/>
            <a:ext cx="1902772" cy="10703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97" y="4016103"/>
            <a:ext cx="1589541" cy="10337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36" y="5589241"/>
            <a:ext cx="2216676" cy="12687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22" y="2821750"/>
            <a:ext cx="1182985" cy="7887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34" y="2675778"/>
            <a:ext cx="1165836" cy="8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9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dirty="0" smtClean="0"/>
              <a:t>      Quşlar soyuqdan donurlar.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3" y="3180167"/>
            <a:ext cx="4641671" cy="30625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59" y="3212977"/>
            <a:ext cx="403244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4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r>
              <a:rPr lang="az-Latn-AZ" dirty="0" smtClean="0"/>
              <a:t>Soyuq hava  səbəbindən quşlar ölürlər.Şagirdlər quşları soyuqdan qorumaq üçün üsullar axtarırlar.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292059" cy="3480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4103076" cy="34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1143000"/>
          </a:xfrm>
        </p:spPr>
        <p:txBody>
          <a:bodyPr/>
          <a:lstStyle/>
          <a:p>
            <a:r>
              <a:rPr lang="az-Latn-AZ" dirty="0" smtClean="0"/>
              <a:t>Şagirdlər çıxış yolu fikirləşirlər.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3370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1152128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Şagirdlər müəllimləri ilə ən yaxşı həll yolunu tapmaq üçün müzakirələr aparırlar.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7086"/>
            <a:ext cx="8208912" cy="4617513"/>
          </a:xfrm>
        </p:spPr>
      </p:pic>
    </p:spTree>
    <p:extLst>
      <p:ext uri="{BB962C8B-B14F-4D97-AF65-F5344CB8AC3E}">
        <p14:creationId xmlns:p14="http://schemas.microsoft.com/office/powerpoint/2010/main" val="38914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460432" cy="1140736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Biz quş yuvaları düzəltmək üçün ,bizə ləvazimatlar lazımdır.Valideynlərin köməyi ilə ləvazimatlar yığılır.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60855"/>
            <a:ext cx="3635896" cy="2188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60854"/>
            <a:ext cx="3744416" cy="2188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3804848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63" y="4449403"/>
            <a:ext cx="20792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1584176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 Bütün materiallar yığıldı.Bir çox səhvlər və sınaqlardan sonra quş dənlikləri düzəltmək üçün ən yaxşı yolu tapdılar.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2232248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931929" cy="2211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74" y="4509120"/>
            <a:ext cx="4045293" cy="2275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216024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924712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Çoxlu ağır işlərdən sonra quş dənlikləri hazır olmasına nail oluruq.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78849"/>
            <a:ext cx="2880320" cy="2967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086"/>
            <a:ext cx="3131840" cy="2670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10" y="1916832"/>
            <a:ext cx="3550577" cy="2284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09" y="4598469"/>
            <a:ext cx="3541859" cy="21795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" y="4598469"/>
            <a:ext cx="3106491" cy="2236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19" y="3501008"/>
            <a:ext cx="2440391" cy="19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2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az-Latn-AZ" dirty="0" smtClean="0"/>
              <a:t>Hazır yuvaları ağaclardan asırıq.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1943737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984330"/>
            <a:ext cx="2016224" cy="2500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4331"/>
            <a:ext cx="2160240" cy="2500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4330"/>
            <a:ext cx="1944216" cy="2500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96" y="4504245"/>
            <a:ext cx="3923928" cy="21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71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192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Təbiət gözəldir.Bu gözəlliyə füsunkarlıq qatan bitki və canlılar içərisində quşlar da var. </vt:lpstr>
      <vt:lpstr>      Quşlar soyuqdan donurlar.</vt:lpstr>
      <vt:lpstr>Soyuq hava  səbəbindən quşlar ölürlər.Şagirdlər quşları soyuqdan qorumaq üçün üsullar axtarırlar.</vt:lpstr>
      <vt:lpstr>Şagirdlər çıxış yolu fikirləşirlər.</vt:lpstr>
      <vt:lpstr>Şagirdlər müəllimləri ilə ən yaxşı həll yolunu tapmaq üçün müzakirələr aparırlar.</vt:lpstr>
      <vt:lpstr>Biz quş yuvaları düzəltmək üçün ,bizə ləvazimatlar lazımdır.Valideynlərin köməyi ilə ləvazimatlar yığılır.</vt:lpstr>
      <vt:lpstr> Bütün materiallar yığıldı.Bir çox səhvlər və sınaqlardan sonra quş dənlikləri düzəltmək üçün ən yaxşı yolu tapdılar.</vt:lpstr>
      <vt:lpstr>Çoxlu ağır işlərdən sonra quş dənlikləri hazır olmasına nail oluruq.</vt:lpstr>
      <vt:lpstr>Hazır yuvaları ağaclardan asırıq.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Təbiət gözəldir.Bu gözəlliyə füsunkarlıq qatan bitki və canlılar içərisində quşlar da var.</dc:title>
  <dc:creator>hp</dc:creator>
  <cp:lastModifiedBy>hp</cp:lastModifiedBy>
  <cp:revision>21</cp:revision>
  <dcterms:created xsi:type="dcterms:W3CDTF">2018-01-17T09:26:25Z</dcterms:created>
  <dcterms:modified xsi:type="dcterms:W3CDTF">2018-02-27T09:52:39Z</dcterms:modified>
</cp:coreProperties>
</file>